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9" r:id="rId2"/>
    <p:sldId id="269" r:id="rId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0402"/>
    <a:srgbClr val="993366"/>
    <a:srgbClr val="FFCDCD"/>
    <a:srgbClr val="FF5050"/>
    <a:srgbClr val="FFD5D5"/>
    <a:srgbClr val="A27B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476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7728D-BF5F-4F90-8728-1953CDB639A8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9B3ED-97A9-4271-9CD7-7263C30181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AD3F0-F0D4-462E-BDF7-EC73666FE842}" type="datetimeFigureOut">
              <a:rPr lang="ko-KR" altLang="en-US" smtClean="0"/>
              <a:pPr/>
              <a:t>2015-02-12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sub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4"/>
            <a:ext cx="9144000" cy="6346677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71436" y="500042"/>
          <a:ext cx="9001158" cy="5828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28664"/>
                <a:gridCol w="5072098"/>
                <a:gridCol w="642942"/>
                <a:gridCol w="928694"/>
                <a:gridCol w="1000132"/>
                <a:gridCol w="428628"/>
              </a:tblGrid>
              <a:tr h="3571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Project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명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Talk2U(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채팅시스템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작성자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페이지번호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</a:tr>
              <a:tr h="3368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화면제목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사용자 로그인 화면 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클라이언트 초기화면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ID</a:t>
                      </a:r>
                      <a:endParaRPr lang="ko-KR" altLang="en-US" sz="1100" b="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134640">
                <a:tc gridSpan="2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■화면</a:t>
                      </a:r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/</a:t>
                      </a:r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기능 설명</a:t>
                      </a:r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사용자 로그인 화면 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클라이언트 초기화면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로그인 화면에 로고 이미지가 삽입됨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서버에 저장되어 있는 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ID/PW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를 체크하여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존재하는 정보와 </a:t>
                      </a:r>
                      <a:r>
                        <a:rPr lang="ko-KR" altLang="en-US" sz="1100" dirty="0" err="1" smtClean="0">
                          <a:latin typeface="돋움" pitchFamily="50" charset="-127"/>
                          <a:ea typeface="돋움" pitchFamily="50" charset="-127"/>
                        </a:rPr>
                        <a:t>일치시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 로그인 처리가 됨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회원가입 버튼을 누르면 </a:t>
                      </a:r>
                      <a:r>
                        <a:rPr lang="ko-KR" altLang="en-US" sz="1100" dirty="0" err="1" smtClean="0">
                          <a:latin typeface="돋움" pitchFamily="50" charset="-127"/>
                          <a:ea typeface="돋움" pitchFamily="50" charset="-127"/>
                        </a:rPr>
                        <a:t>새창으로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 열림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로고 이미지는 온라인 서버상의 이미지를</a:t>
                      </a:r>
                      <a:endParaRPr lang="en-US" altLang="ko-KR" sz="1100" baseline="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가져오도록 하며</a:t>
                      </a:r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, </a:t>
                      </a:r>
                      <a:r>
                        <a:rPr lang="ko-KR" altLang="en-US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공지기능도 수행한다</a:t>
                      </a:r>
                      <a:r>
                        <a:rPr lang="en-US" altLang="ko-KR" sz="1100" baseline="0" dirty="0" smtClean="0">
                          <a:latin typeface="돋움" pitchFamily="50" charset="-127"/>
                          <a:ea typeface="돋움" pitchFamily="50" charset="-127"/>
                        </a:rPr>
                        <a:t>.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2219845" y="1943956"/>
            <a:ext cx="2495031" cy="302588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2219845" y="2315556"/>
            <a:ext cx="2495031" cy="1180"/>
          </a:xfrm>
          <a:prstGeom prst="line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72930" y="1988019"/>
            <a:ext cx="690115" cy="2744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로그인</a:t>
            </a: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2272930" y="3846021"/>
            <a:ext cx="69011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아이</a:t>
            </a:r>
            <a:r>
              <a:rPr lang="ko-KR" altLang="en-US" sz="1200" b="1" dirty="0"/>
              <a:t>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72930" y="4217621"/>
            <a:ext cx="902458" cy="2744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비밀번</a:t>
            </a:r>
            <a:r>
              <a:rPr lang="ko-KR" altLang="en-US" sz="1200" b="1" dirty="0"/>
              <a:t>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75389" y="3846021"/>
            <a:ext cx="1380230" cy="274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idTF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5389" y="4217621"/>
            <a:ext cx="1380230" cy="27445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passwdTF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379102" y="2474814"/>
            <a:ext cx="2176517" cy="122097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175389" y="2943563"/>
            <a:ext cx="690115" cy="2744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Franklin Gothic Book" pitchFamily="34" charset="0"/>
              </a:rPr>
              <a:t>image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35" name="모서리가 둥근 직사각형 34"/>
          <p:cNvSpPr/>
          <p:nvPr/>
        </p:nvSpPr>
        <p:spPr>
          <a:xfrm>
            <a:off x="3940782" y="4714900"/>
            <a:ext cx="702230" cy="184798"/>
          </a:xfrm>
          <a:prstGeom prst="round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3893334" y="4714883"/>
            <a:ext cx="928694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dirty="0" smtClean="0"/>
              <a:t>아이디</a:t>
            </a:r>
            <a:r>
              <a:rPr lang="en-US" altLang="ko-KR" sz="500" dirty="0" smtClean="0"/>
              <a:t>/</a:t>
            </a:r>
            <a:r>
              <a:rPr lang="ko-KR" altLang="en-US" sz="500" dirty="0" err="1" smtClean="0"/>
              <a:t>비밀번호찾기</a:t>
            </a:r>
            <a:endParaRPr lang="ko-KR" altLang="en-US" sz="500" dirty="0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2285984" y="4714884"/>
            <a:ext cx="702230" cy="184798"/>
          </a:xfrm>
          <a:prstGeom prst="round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2354182" y="4674694"/>
            <a:ext cx="5715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로그인</a:t>
            </a:r>
            <a:endParaRPr lang="ko-KR" altLang="en-US" sz="1000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3123700" y="4714884"/>
            <a:ext cx="702230" cy="184798"/>
          </a:xfrm>
          <a:prstGeom prst="round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3129458" y="4674694"/>
            <a:ext cx="8085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회원가입</a:t>
            </a:r>
            <a:endParaRPr lang="en-US" altLang="ko-KR" sz="1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sub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4"/>
            <a:ext cx="9144000" cy="6346677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71436" y="500042"/>
          <a:ext cx="9001158" cy="5828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28664"/>
                <a:gridCol w="5072098"/>
                <a:gridCol w="642942"/>
                <a:gridCol w="928694"/>
                <a:gridCol w="1000132"/>
                <a:gridCol w="428628"/>
              </a:tblGrid>
              <a:tr h="3571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Project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명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Talk2U(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채팅시스템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작성자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페이지번호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</a:tr>
              <a:tr h="3368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화면제목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사용자 가입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등록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 화면 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(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클라이언트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)</a:t>
                      </a:r>
                      <a:endParaRPr lang="ko-KR" altLang="en-US" sz="1100" b="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ID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134640"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■화면</a:t>
                      </a:r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/</a:t>
                      </a:r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기능 설명</a:t>
                      </a:r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사용자 가입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등록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 화면 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dirty="0" smtClean="0">
                          <a:latin typeface="돋움" pitchFamily="50" charset="-127"/>
                          <a:ea typeface="돋움" pitchFamily="50" charset="-127"/>
                        </a:rPr>
                        <a:t>클라이언트</a:t>
                      </a:r>
                      <a:r>
                        <a:rPr lang="en-US" altLang="ko-KR" sz="1100" b="1" dirty="0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사용자 회원가입 화면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err="1" smtClean="0">
                          <a:latin typeface="돋움" pitchFamily="50" charset="-127"/>
                          <a:ea typeface="돋움" pitchFamily="50" charset="-127"/>
                        </a:rPr>
                        <a:t>이메일을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 통한 중복체크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-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성별 입력을 통해 채팅 내 성별 구분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※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필요 시 주민번호를 통한 중복체크 및</a:t>
                      </a:r>
                      <a:endParaRPr lang="en-US" altLang="ko-KR" sz="1100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     </a:t>
                      </a:r>
                      <a:r>
                        <a:rPr lang="ko-KR" altLang="en-US" sz="1100" dirty="0" smtClean="0">
                          <a:latin typeface="돋움" pitchFamily="50" charset="-127"/>
                          <a:ea typeface="돋움" pitchFamily="50" charset="-127"/>
                        </a:rPr>
                        <a:t>성별구분 기능을 추가할 수 있음</a:t>
                      </a:r>
                      <a:r>
                        <a:rPr lang="en-US" altLang="ko-KR" sz="1100" dirty="0" smtClean="0">
                          <a:latin typeface="돋움" pitchFamily="50" charset="-127"/>
                          <a:ea typeface="돋움" pitchFamily="50" charset="-127"/>
                        </a:rPr>
                        <a:t>.</a:t>
                      </a:r>
                      <a:endParaRPr lang="ko-KR" altLang="en-US" sz="1100" dirty="0"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1871605" y="1428736"/>
            <a:ext cx="2866792" cy="4500594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1857356" y="1690675"/>
            <a:ext cx="2866792" cy="135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857356" y="1428736"/>
            <a:ext cx="7143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/>
              <a:t>회원가</a:t>
            </a:r>
            <a:r>
              <a:rPr lang="ko-KR" altLang="en-US" sz="1000" b="1" dirty="0"/>
              <a:t>입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30509" y="2926644"/>
            <a:ext cx="792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이</a:t>
            </a:r>
            <a:r>
              <a:rPr lang="ko-KR" altLang="en-US" sz="1200" b="1" dirty="0"/>
              <a:t>름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32601" y="4143380"/>
            <a:ext cx="103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아이</a:t>
            </a:r>
            <a:r>
              <a:rPr lang="ko-KR" altLang="en-US" sz="1200" b="1" dirty="0"/>
              <a:t>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69526" y="2976559"/>
            <a:ext cx="158588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nameTF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69526" y="4143380"/>
            <a:ext cx="158588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idTF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054592" y="5540908"/>
            <a:ext cx="1158916" cy="304978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3396495" y="5543389"/>
            <a:ext cx="1158916" cy="304978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365364" y="5522655"/>
            <a:ext cx="792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확</a:t>
            </a:r>
            <a:r>
              <a:rPr lang="ko-KR" altLang="en-US" sz="1200" dirty="0"/>
              <a:t>인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715153" y="5522655"/>
            <a:ext cx="9759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취</a:t>
            </a:r>
            <a:r>
              <a:rPr lang="ko-KR" altLang="en-US" sz="1200" dirty="0"/>
              <a:t>소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930509" y="3353613"/>
            <a:ext cx="9780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성</a:t>
            </a:r>
            <a:r>
              <a:rPr lang="ko-KR" altLang="en-US" sz="1200" b="1" dirty="0"/>
              <a:t>별</a:t>
            </a:r>
          </a:p>
        </p:txBody>
      </p:sp>
      <p:sp>
        <p:nvSpPr>
          <p:cNvPr id="19" name="타원 18"/>
          <p:cNvSpPr/>
          <p:nvPr/>
        </p:nvSpPr>
        <p:spPr>
          <a:xfrm>
            <a:off x="2998489" y="3428289"/>
            <a:ext cx="149839" cy="1498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3037920" y="3475605"/>
            <a:ext cx="70977" cy="709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3134649" y="3353613"/>
            <a:ext cx="548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남</a:t>
            </a:r>
            <a:r>
              <a:rPr lang="ko-KR" altLang="en-US" sz="1200" dirty="0"/>
              <a:t>자</a:t>
            </a:r>
          </a:p>
        </p:txBody>
      </p:sp>
      <p:sp>
        <p:nvSpPr>
          <p:cNvPr id="22" name="타원 21"/>
          <p:cNvSpPr/>
          <p:nvPr/>
        </p:nvSpPr>
        <p:spPr>
          <a:xfrm>
            <a:off x="3799806" y="3430380"/>
            <a:ext cx="149839" cy="1498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3913911" y="3353613"/>
            <a:ext cx="7929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여</a:t>
            </a:r>
            <a:r>
              <a:rPr lang="ko-KR" altLang="en-US" sz="1200" dirty="0"/>
              <a:t>자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32601" y="4570349"/>
            <a:ext cx="103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비밀번</a:t>
            </a:r>
            <a:r>
              <a:rPr lang="ko-KR" altLang="en-US" sz="1200" b="1" dirty="0"/>
              <a:t>호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932601" y="4997318"/>
            <a:ext cx="103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err="1" smtClean="0"/>
              <a:t>이메</a:t>
            </a:r>
            <a:r>
              <a:rPr lang="ko-KR" altLang="en-US" sz="1200" b="1" dirty="0" err="1"/>
              <a:t>일</a:t>
            </a:r>
            <a:endParaRPr lang="ko-KR" altLang="en-US" sz="12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2969526" y="4997318"/>
            <a:ext cx="158588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emailTF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969526" y="4570349"/>
            <a:ext cx="158588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passwdTF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947844" y="3724277"/>
            <a:ext cx="103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생년월일</a:t>
            </a:r>
            <a:endParaRPr lang="ko-KR" altLang="en-US" sz="1200" b="1" dirty="0"/>
          </a:p>
        </p:txBody>
      </p:sp>
      <p:sp>
        <p:nvSpPr>
          <p:cNvPr id="53" name="TextBox 52"/>
          <p:cNvSpPr txBox="1"/>
          <p:nvPr/>
        </p:nvSpPr>
        <p:spPr>
          <a:xfrm>
            <a:off x="2967027" y="3714752"/>
            <a:ext cx="46196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Franklin Gothic Book" pitchFamily="34" charset="0"/>
              </a:rPr>
              <a:t>idTF</a:t>
            </a:r>
            <a:endParaRPr lang="ko-KR" altLang="en-US" sz="1200" dirty="0">
              <a:latin typeface="Franklin Gothic Book" pitchFamily="34" charset="0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3548055" y="3724277"/>
            <a:ext cx="452441" cy="267530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이등변 삼각형 57"/>
          <p:cNvSpPr/>
          <p:nvPr/>
        </p:nvSpPr>
        <p:spPr>
          <a:xfrm flipV="1">
            <a:off x="3838570" y="3810003"/>
            <a:ext cx="142876" cy="142876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9" name="직선 연결선 58"/>
          <p:cNvCxnSpPr/>
          <p:nvPr/>
        </p:nvCxnSpPr>
        <p:spPr>
          <a:xfrm rot="5400000">
            <a:off x="3709122" y="3848962"/>
            <a:ext cx="250764" cy="139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모서리가 둥근 직사각형 61"/>
          <p:cNvSpPr/>
          <p:nvPr/>
        </p:nvSpPr>
        <p:spPr>
          <a:xfrm>
            <a:off x="4086221" y="3724277"/>
            <a:ext cx="452441" cy="267530"/>
          </a:xfrm>
          <a:prstGeom prst="round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이등변 삼각형 62"/>
          <p:cNvSpPr/>
          <p:nvPr/>
        </p:nvSpPr>
        <p:spPr>
          <a:xfrm flipV="1">
            <a:off x="4376736" y="3810003"/>
            <a:ext cx="142876" cy="142876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64" name="직선 연결선 63"/>
          <p:cNvCxnSpPr/>
          <p:nvPr/>
        </p:nvCxnSpPr>
        <p:spPr>
          <a:xfrm rot="5400000">
            <a:off x="4247288" y="3848962"/>
            <a:ext cx="250764" cy="139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1857356" y="1681150"/>
            <a:ext cx="7143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/>
              <a:t>회원약관</a:t>
            </a:r>
            <a:endParaRPr lang="ko-KR" altLang="en-US" sz="1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1928794" y="1904989"/>
            <a:ext cx="264320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fontAlgn="ctr"/>
            <a:r>
              <a:rPr lang="ko-KR" altLang="en-US" sz="600" dirty="0" smtClean="0"/>
              <a:t>제</a:t>
            </a:r>
            <a:r>
              <a:rPr lang="en-US" altLang="ko-KR" sz="600" dirty="0" smtClean="0"/>
              <a:t>1</a:t>
            </a:r>
            <a:r>
              <a:rPr lang="ko-KR" altLang="en-US" sz="600" dirty="0" smtClean="0"/>
              <a:t>조 </a:t>
            </a:r>
            <a:r>
              <a:rPr lang="en-US" altLang="ko-KR" sz="600" dirty="0" smtClean="0"/>
              <a:t>[</a:t>
            </a:r>
            <a:r>
              <a:rPr lang="ko-KR" altLang="en-US" sz="600" dirty="0" smtClean="0"/>
              <a:t>목적</a:t>
            </a:r>
            <a:r>
              <a:rPr lang="en-US" altLang="ko-KR" sz="600" dirty="0" smtClean="0"/>
              <a:t>] </a:t>
            </a:r>
            <a:br>
              <a:rPr lang="en-US" altLang="ko-KR" sz="600" dirty="0" smtClean="0"/>
            </a:br>
            <a:r>
              <a:rPr lang="ko-KR" altLang="en-US" sz="600" dirty="0" smtClean="0"/>
              <a:t>이 약관은 ㈜</a:t>
            </a:r>
            <a:r>
              <a:rPr lang="en-US" altLang="ko-KR" sz="600" dirty="0" smtClean="0"/>
              <a:t>VD(</a:t>
            </a:r>
            <a:r>
              <a:rPr lang="ko-KR" altLang="en-US" sz="600" dirty="0" smtClean="0"/>
              <a:t>채팅서비스</a:t>
            </a:r>
            <a:r>
              <a:rPr lang="en-US" altLang="ko-KR" sz="600" dirty="0" smtClean="0"/>
              <a:t>)</a:t>
            </a:r>
            <a:r>
              <a:rPr lang="ko-KR" altLang="en-US" sz="600" dirty="0" smtClean="0"/>
              <a:t>가 운영하는 </a:t>
            </a:r>
            <a:r>
              <a:rPr lang="en-US" altLang="ko-KR" sz="600" dirty="0" smtClean="0"/>
              <a:t>VD</a:t>
            </a:r>
            <a:r>
              <a:rPr lang="ko-KR" altLang="en-US" sz="600" dirty="0" err="1" smtClean="0"/>
              <a:t>채팅닷컴</a:t>
            </a:r>
            <a:r>
              <a:rPr lang="en-US" altLang="ko-KR" sz="600" dirty="0" smtClean="0"/>
              <a:t>(</a:t>
            </a:r>
            <a:r>
              <a:rPr lang="ko-KR" altLang="en-US" sz="600" dirty="0" smtClean="0"/>
              <a:t>이하 </a:t>
            </a:r>
            <a:r>
              <a:rPr lang="en-US" altLang="ko-KR" sz="600" dirty="0" smtClean="0"/>
              <a:t>VD</a:t>
            </a:r>
            <a:r>
              <a:rPr lang="ko-KR" altLang="en-US" sz="600" dirty="0" err="1" smtClean="0"/>
              <a:t>닷컴라</a:t>
            </a:r>
            <a:r>
              <a:rPr lang="ko-KR" altLang="en-US" sz="600" dirty="0" smtClean="0"/>
              <a:t> 한다</a:t>
            </a:r>
            <a:r>
              <a:rPr lang="en-US" altLang="ko-KR" sz="600" dirty="0" smtClean="0"/>
              <a:t>)</a:t>
            </a:r>
            <a:r>
              <a:rPr lang="ko-KR" altLang="en-US" sz="600" dirty="0" smtClean="0"/>
              <a:t>에서 제공하는 인터넷 관련 서비스</a:t>
            </a:r>
            <a:r>
              <a:rPr lang="en-US" altLang="ko-KR" sz="600" dirty="0" smtClean="0"/>
              <a:t>(</a:t>
            </a:r>
            <a:r>
              <a:rPr lang="ko-KR" altLang="en-US" sz="600" dirty="0" smtClean="0"/>
              <a:t>이하 </a:t>
            </a:r>
            <a:r>
              <a:rPr lang="en-US" altLang="ko-KR" sz="600" dirty="0" smtClean="0"/>
              <a:t>"</a:t>
            </a:r>
            <a:r>
              <a:rPr lang="ko-KR" altLang="en-US" sz="600" dirty="0" smtClean="0"/>
              <a:t>서비스</a:t>
            </a:r>
            <a:r>
              <a:rPr lang="en-US" altLang="ko-KR" sz="600" dirty="0" smtClean="0"/>
              <a:t>"</a:t>
            </a:r>
            <a:r>
              <a:rPr lang="ko-KR" altLang="en-US" sz="600" dirty="0" smtClean="0"/>
              <a:t>라 한다</a:t>
            </a:r>
            <a:r>
              <a:rPr lang="en-US" altLang="ko-KR" sz="600" dirty="0" smtClean="0"/>
              <a:t>)</a:t>
            </a:r>
            <a:r>
              <a:rPr lang="ko-KR" altLang="en-US" sz="600" dirty="0" smtClean="0"/>
              <a:t>를 이용함에 있어 사이버 몰과 이용자의 권리</a:t>
            </a:r>
            <a:r>
              <a:rPr lang="en-US" altLang="ko-KR" sz="600" dirty="0" smtClean="0"/>
              <a:t>,</a:t>
            </a:r>
            <a:r>
              <a:rPr lang="ko-KR" altLang="en-US" sz="600" dirty="0" smtClean="0"/>
              <a:t>의무 및 책임사항을 규정함을 목적으로 합니다</a:t>
            </a:r>
            <a:r>
              <a:rPr lang="en-US" altLang="ko-KR" sz="600" dirty="0" smtClean="0"/>
              <a:t>. </a:t>
            </a:r>
            <a:br>
              <a:rPr lang="en-US" altLang="ko-KR" sz="600" dirty="0" smtClean="0"/>
            </a:br>
            <a:endParaRPr lang="en-US" altLang="ko-KR" sz="600" dirty="0" smtClean="0"/>
          </a:p>
        </p:txBody>
      </p:sp>
      <p:sp>
        <p:nvSpPr>
          <p:cNvPr id="67" name="타원 66"/>
          <p:cNvSpPr/>
          <p:nvPr/>
        </p:nvSpPr>
        <p:spPr>
          <a:xfrm>
            <a:off x="2962264" y="2596028"/>
            <a:ext cx="149839" cy="1498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타원 67"/>
          <p:cNvSpPr/>
          <p:nvPr/>
        </p:nvSpPr>
        <p:spPr>
          <a:xfrm>
            <a:off x="3001695" y="2643344"/>
            <a:ext cx="70977" cy="709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타원 68"/>
          <p:cNvSpPr/>
          <p:nvPr/>
        </p:nvSpPr>
        <p:spPr>
          <a:xfrm>
            <a:off x="3763581" y="2598119"/>
            <a:ext cx="149839" cy="1498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3090852" y="2528881"/>
            <a:ext cx="548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mtClean="0"/>
              <a:t>동의</a:t>
            </a:r>
            <a:endParaRPr lang="ko-KR" altLang="en-US" sz="1200" dirty="0"/>
          </a:p>
        </p:txBody>
      </p:sp>
      <p:sp>
        <p:nvSpPr>
          <p:cNvPr id="71" name="TextBox 70"/>
          <p:cNvSpPr txBox="1"/>
          <p:nvPr/>
        </p:nvSpPr>
        <p:spPr>
          <a:xfrm>
            <a:off x="3886196" y="2537634"/>
            <a:ext cx="862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동의안함</a:t>
            </a:r>
            <a:endParaRPr lang="ko-KR" alt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177</Words>
  <Application>Microsoft Office PowerPoint</Application>
  <PresentationFormat>화면 슬라이드 쇼(4:3)</PresentationFormat>
  <Paragraphs>64</Paragraphs>
  <Slides>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3" baseType="lpstr">
      <vt:lpstr>Office 테마</vt:lpstr>
      <vt:lpstr>슬라이드 1</vt:lpstr>
      <vt:lpstr>슬라이드 2</vt:lpstr>
    </vt:vector>
  </TitlesOfParts>
  <Company>srgfttytryue5i8u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gftjkcvb</dc:creator>
  <cp:lastModifiedBy>kosta-22</cp:lastModifiedBy>
  <cp:revision>175</cp:revision>
  <dcterms:created xsi:type="dcterms:W3CDTF">2009-02-24T03:36:23Z</dcterms:created>
  <dcterms:modified xsi:type="dcterms:W3CDTF">2015-02-12T01:06:17Z</dcterms:modified>
</cp:coreProperties>
</file>

<file path=docProps/thumbnail.jpeg>
</file>